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11" r:id="rId5"/>
    <p:sldId id="315" r:id="rId6"/>
    <p:sldId id="317" r:id="rId7"/>
    <p:sldId id="316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D44B"/>
    <a:srgbClr val="282828"/>
    <a:srgbClr val="6667AB"/>
    <a:srgbClr val="606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3" autoAdjust="0"/>
    <p:restoredTop sz="94598" autoAdjust="0"/>
  </p:normalViewPr>
  <p:slideViewPr>
    <p:cSldViewPr snapToGrid="0">
      <p:cViewPr varScale="1">
        <p:scale>
          <a:sx n="104" d="100"/>
          <a:sy n="104" d="100"/>
        </p:scale>
        <p:origin x="258" y="114"/>
      </p:cViewPr>
      <p:guideLst/>
    </p:cSldViewPr>
  </p:slideViewPr>
  <p:outlineViewPr>
    <p:cViewPr>
      <p:scale>
        <a:sx n="33" d="100"/>
        <a:sy n="33" d="100"/>
      </p:scale>
      <p:origin x="0" y="-5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9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5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29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32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</a:extLst>
          </p:cNvPr>
          <p:cNvSpPr/>
          <p:nvPr userDrawn="1"/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8168" y="1057522"/>
            <a:ext cx="5003540" cy="217343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50BC9D78-FF13-4CEB-8ECB-E64E85C5D0B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46643" y="3751119"/>
            <a:ext cx="4985065" cy="1606163"/>
          </a:xfrm>
        </p:spPr>
        <p:txBody>
          <a:bodyPr anchor="t">
            <a:noAutofit/>
          </a:bodyPr>
          <a:lstStyle>
            <a:lvl1pPr>
              <a:defRPr sz="2400" b="0"/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Click to add subtitle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</a:extLst>
          </p:cNvPr>
          <p:cNvSpPr/>
          <p:nvPr userDrawn="1"/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ooter Placeholder 4">
            <a:extLst>
              <a:ext uri="{FF2B5EF4-FFF2-40B4-BE49-F238E27FC236}">
                <a16:creationId xmlns:a16="http://schemas.microsoft.com/office/drawing/2014/main" id="{15A37EDE-F10B-4C4B-9572-8778C2D6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35103" y="6309360"/>
            <a:ext cx="4797504" cy="457200"/>
          </a:xfrm>
        </p:spPr>
        <p:txBody>
          <a:bodyPr/>
          <a:lstStyle/>
          <a:p>
            <a:pPr algn="l"/>
            <a:r>
              <a:rPr lang="en-US" dirty="0"/>
              <a:t>Presentation Title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Date Placeholder 35">
            <a:extLst>
              <a:ext uri="{FF2B5EF4-FFF2-40B4-BE49-F238E27FC236}">
                <a16:creationId xmlns:a16="http://schemas.microsoft.com/office/drawing/2014/main" id="{D6890A67-3C66-4F8A-B1A6-05469F40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E82334DA-681A-46EF-9A56-7F4C6ABE7E6A}" type="datetime1">
              <a:rPr lang="en-US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rPr>
              <a:t>7/27/2023</a:t>
            </a:fld>
            <a:endParaRPr lang="en-US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62" name="Slide Number Placeholder 36">
            <a:extLst>
              <a:ext uri="{FF2B5EF4-FFF2-40B4-BE49-F238E27FC236}">
                <a16:creationId xmlns:a16="http://schemas.microsoft.com/office/drawing/2014/main" id="{46849723-0CBF-47CA-9477-4D42CAC7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rPr>
              <a:pPr/>
              <a:t>‹#›</a:t>
            </a:fld>
            <a:endParaRPr lang="en-US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65" name="Picture Placeholder 64">
            <a:extLst>
              <a:ext uri="{FF2B5EF4-FFF2-40B4-BE49-F238E27FC236}">
                <a16:creationId xmlns:a16="http://schemas.microsoft.com/office/drawing/2014/main" id="{D60E3C33-714C-4528-93A6-4470C3E89AE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59936" y="-2"/>
            <a:ext cx="5332064" cy="6858002"/>
          </a:xfrm>
          <a:custGeom>
            <a:avLst/>
            <a:gdLst>
              <a:gd name="connsiteX0" fmla="*/ 0 w 5332064"/>
              <a:gd name="connsiteY0" fmla="*/ 0 h 6858002"/>
              <a:gd name="connsiteX1" fmla="*/ 5332064 w 5332064"/>
              <a:gd name="connsiteY1" fmla="*/ 0 h 6858002"/>
              <a:gd name="connsiteX2" fmla="*/ 5332064 w 5332064"/>
              <a:gd name="connsiteY2" fmla="*/ 6858002 h 6858002"/>
              <a:gd name="connsiteX3" fmla="*/ 0 w 5332064"/>
              <a:gd name="connsiteY3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064" h="6858002">
                <a:moveTo>
                  <a:pt x="0" y="0"/>
                </a:moveTo>
                <a:lnTo>
                  <a:pt x="5332064" y="0"/>
                </a:lnTo>
                <a:lnTo>
                  <a:pt x="5332064" y="6858002"/>
                </a:lnTo>
                <a:lnTo>
                  <a:pt x="0" y="6858002"/>
                </a:lnTo>
                <a:close/>
              </a:path>
            </a:pathLst>
          </a:custGeom>
        </p:spPr>
        <p:txBody>
          <a:bodyPr wrap="square" anchor="t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4258252642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2A19A957-1FB5-43F8-B325-BBD9FEF23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A5410A-92A6-4C0B-9D89-186B7DDB2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903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D8F3F22-19C9-4C61-8202-3220217D29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8935" y="180644"/>
            <a:ext cx="10900146" cy="935776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A26073-23A2-4B91-A128-79AA1BE93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351619"/>
            <a:ext cx="12192000" cy="474948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4D5DFA-0CEA-43F0-98EE-6C9F741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107836"/>
            <a:ext cx="4651248" cy="750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F94B471-6707-4251-8230-A51AED0767C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48934" y="1834005"/>
            <a:ext cx="4727735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D986D97-E6F1-49E8-977A-C802B4E41B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8934" y="2422380"/>
            <a:ext cx="4727735" cy="3029446"/>
          </a:xfrm>
        </p:spPr>
        <p:txBody>
          <a:bodyPr anchor="t">
            <a:noAutofit/>
          </a:bodyPr>
          <a:lstStyle>
            <a:lvl1pPr marL="283464" indent="-283464">
              <a:buFont typeface="Arial" panose="020B0604020202020204" pitchFamily="34" charset="0"/>
              <a:buChar char="•"/>
              <a:defRPr sz="1600" b="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62163C0-B07F-43E4-B17C-2E6A96553B98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095999" y="1834004"/>
            <a:ext cx="4727735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098FA6D-3C80-4FE1-B248-1CA2B6862F6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5999" y="2422380"/>
            <a:ext cx="4727735" cy="3029446"/>
          </a:xfrm>
        </p:spPr>
        <p:txBody>
          <a:bodyPr anchor="t">
            <a:noAutofit/>
          </a:bodyPr>
          <a:lstStyle>
            <a:lvl1pPr marL="283464" indent="-283464">
              <a:buFont typeface="Arial" panose="020B0604020202020204" pitchFamily="34" charset="0"/>
              <a:buChar char="•"/>
              <a:defRPr sz="1600" b="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52712D-F957-4B22-8B50-BE10410FF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6101107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29">
            <a:extLst>
              <a:ext uri="{FF2B5EF4-FFF2-40B4-BE49-F238E27FC236}">
                <a16:creationId xmlns:a16="http://schemas.microsoft.com/office/drawing/2014/main" id="{26FD74F8-42BB-4CB4-ABF1-5F149743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2917" y="6309360"/>
            <a:ext cx="3423986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ate Placeholder 28">
            <a:extLst>
              <a:ext uri="{FF2B5EF4-FFF2-40B4-BE49-F238E27FC236}">
                <a16:creationId xmlns:a16="http://schemas.microsoft.com/office/drawing/2014/main" id="{5B031752-6400-4BFB-979F-E2EE795E4B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73620" y="6309360"/>
            <a:ext cx="3411973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9E41B7-A2DB-4285-A7A5-A1084718EB55}" type="datetime1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12" name="Slide Number Placeholder 30">
            <a:extLst>
              <a:ext uri="{FF2B5EF4-FFF2-40B4-BE49-F238E27FC236}">
                <a16:creationId xmlns:a16="http://schemas.microsoft.com/office/drawing/2014/main" id="{6A5CAEAF-7DEC-4B20-8B1E-301A9D0E6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B696A3-EA34-4924-9037-E330B1CB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3798" y="6117631"/>
            <a:ext cx="64008" cy="7403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103640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725A2F16-8CE0-4F2E-933C-EFDFB1E19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C70705-E2EE-4992-AE78-FDBE1285C8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903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C428A7-7771-4474-8BB4-8A6F0FEF87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8935" y="180644"/>
            <a:ext cx="10900146" cy="935776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8730F6-0DF6-48BC-86CC-00BE18350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351619"/>
            <a:ext cx="12192000" cy="474948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D31104-1E19-4E17-A3FE-2B2C55134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107836"/>
            <a:ext cx="4651248" cy="750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2CEB59E-1776-4FF1-BF4D-A33B618FD59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48935" y="1834005"/>
            <a:ext cx="3519028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6B55E76-BA79-44AC-B206-DA13D60FDA2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8935" y="2419555"/>
            <a:ext cx="3519028" cy="3197260"/>
          </a:xfrm>
        </p:spPr>
        <p:txBody>
          <a:bodyPr anchor="t">
            <a:normAutofit/>
          </a:bodyPr>
          <a:lstStyle>
            <a:lvl1pPr marL="283464" indent="-283464">
              <a:buFont typeface="Arial" panose="020B0604020202020204" pitchFamily="34" charset="0"/>
              <a:buChar char="•"/>
              <a:defRPr sz="1600" b="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0518C4D-71E5-4211-A191-A8ED7185DED2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336486" y="1828356"/>
            <a:ext cx="3519028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D7EF9B63-4443-4EE5-A88B-2F1FA4CC4043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336486" y="2419555"/>
            <a:ext cx="3519028" cy="3197260"/>
          </a:xfrm>
        </p:spPr>
        <p:txBody>
          <a:bodyPr anchor="t">
            <a:normAutofit/>
          </a:bodyPr>
          <a:lstStyle>
            <a:lvl1pPr marL="283464" indent="-283464">
              <a:buFont typeface="Arial" panose="020B0604020202020204" pitchFamily="34" charset="0"/>
              <a:buChar char="•"/>
              <a:defRPr sz="1600" b="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54FF8D9-50D3-4515-B896-B127F664C1E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024037" y="1834005"/>
            <a:ext cx="3519028" cy="465155"/>
          </a:xfrm>
        </p:spPr>
        <p:txBody>
          <a:bodyPr anchor="t">
            <a:noAutofit/>
          </a:bodyPr>
          <a:lstStyle>
            <a:lvl1pPr>
              <a:buFont typeface="Arial" panose="020B0604020202020204" pitchFamily="34" charset="0"/>
              <a:buNone/>
              <a:defRPr sz="2000" b="1"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95B62E8-2D9A-443A-8560-D347C470389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8024037" y="2419555"/>
            <a:ext cx="3519028" cy="3197260"/>
          </a:xfrm>
        </p:spPr>
        <p:txBody>
          <a:bodyPr anchor="t">
            <a:normAutofit/>
          </a:bodyPr>
          <a:lstStyle>
            <a:lvl1pPr marL="283464" indent="-283464">
              <a:buFont typeface="Arial" panose="020B0604020202020204" pitchFamily="34" charset="0"/>
              <a:buChar char="•"/>
              <a:defRPr sz="1600" b="0" baseline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A7A17E-1562-4B10-9BC8-AB6B45E6B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6101107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37258C-9B58-4DC0-BC98-826A38D4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33798" y="6117631"/>
            <a:ext cx="64008" cy="7403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ooter Placeholder 29">
            <a:extLst>
              <a:ext uri="{FF2B5EF4-FFF2-40B4-BE49-F238E27FC236}">
                <a16:creationId xmlns:a16="http://schemas.microsoft.com/office/drawing/2014/main" id="{2F8E2987-7F65-44D5-B3AD-776ECF8D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2917" y="6309360"/>
            <a:ext cx="3423986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Date Placeholder 28">
            <a:extLst>
              <a:ext uri="{FF2B5EF4-FFF2-40B4-BE49-F238E27FC236}">
                <a16:creationId xmlns:a16="http://schemas.microsoft.com/office/drawing/2014/main" id="{08BD4E48-A35B-4475-BC85-E58DA2920F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73620" y="6309360"/>
            <a:ext cx="3411973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9E41B7-A2DB-4285-A7A5-A1084718EB55}" type="datetime1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11" name="Slide Number Placeholder 30">
            <a:extLst>
              <a:ext uri="{FF2B5EF4-FFF2-40B4-BE49-F238E27FC236}">
                <a16:creationId xmlns:a16="http://schemas.microsoft.com/office/drawing/2014/main" id="{FBDAEBAB-F3AA-4DB3-96B7-6387085C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55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53C66564-535A-4715-9B27-B8AB14F77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821E99-F411-4BAB-8211-C344272A2A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77552" y="0"/>
            <a:ext cx="751444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29B7F2A-CF10-474B-91F1-7C50A7DAF8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76668" y="537381"/>
            <a:ext cx="6172412" cy="103192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F0D6D9-A64A-415F-BA44-494062CA6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21655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77B49C-9749-4042-A729-C27F58365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249324"/>
            <a:ext cx="461772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B79F49-5021-4A8F-A90A-5E08F7FB5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46655"/>
            <a:ext cx="461772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Picture Placeholder 19">
            <a:extLst>
              <a:ext uri="{FF2B5EF4-FFF2-40B4-BE49-F238E27FC236}">
                <a16:creationId xmlns:a16="http://schemas.microsoft.com/office/drawing/2014/main" id="{B6E270BA-010E-406C-8FBF-0ED0DA28D0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-3"/>
            <a:ext cx="4613544" cy="2249321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4" name="Picture Placeholder 19">
            <a:extLst>
              <a:ext uri="{FF2B5EF4-FFF2-40B4-BE49-F238E27FC236}">
                <a16:creationId xmlns:a16="http://schemas.microsoft.com/office/drawing/2014/main" id="{6E15371C-3F24-44D7-97EB-74C12D53CBB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2311339"/>
            <a:ext cx="4613544" cy="224152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5" name="Picture Placeholder 19">
            <a:extLst>
              <a:ext uri="{FF2B5EF4-FFF2-40B4-BE49-F238E27FC236}">
                <a16:creationId xmlns:a16="http://schemas.microsoft.com/office/drawing/2014/main" id="{E39E0BDE-5895-4B94-90AC-7045292B0B3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1" y="4613572"/>
            <a:ext cx="4613544" cy="224152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8823570-AC4F-4679-98CA-DC7F7B2CC10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76671" y="1735745"/>
            <a:ext cx="6172412" cy="3767496"/>
          </a:xfrm>
        </p:spPr>
        <p:txBody>
          <a:bodyPr anchor="t">
            <a:normAutofit/>
          </a:bodyPr>
          <a:lstStyle>
            <a:lvl1pPr>
              <a:buFont typeface="Arial" panose="020B0604020202020204" pitchFamily="34" charset="0"/>
              <a:buNone/>
              <a:defRPr sz="1600" b="0"/>
            </a:lvl1pPr>
          </a:lstStyle>
          <a:p>
            <a:r>
              <a:rPr lang="en-US" dirty="0"/>
              <a:t> Click to add text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BB6B62FA-FEDE-42B0-8B7B-24AE138EB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2917" y="6309360"/>
            <a:ext cx="3271516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E8578BE-8DB2-4FE6-B45A-2B3415CEE1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76668" y="6309360"/>
            <a:ext cx="3411973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fld id="{32546992-DEFF-4765-9FB8-C2ACF446503A}" type="datetime1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6AF7C96F-C1E5-45F5-B070-2D025E7BD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5778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1138041"/>
            <a:ext cx="4862811" cy="2019488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5" name="Picture Placeholder 21">
            <a:extLst>
              <a:ext uri="{FF2B5EF4-FFF2-40B4-BE49-F238E27FC236}">
                <a16:creationId xmlns:a16="http://schemas.microsoft.com/office/drawing/2014/main" id="{8B745891-A8DA-4640-BB3F-1693FC5AC4A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58023" y="4941"/>
            <a:ext cx="5333977" cy="3392053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Picture Placeholder 21">
            <a:extLst>
              <a:ext uri="{FF2B5EF4-FFF2-40B4-BE49-F238E27FC236}">
                <a16:creationId xmlns:a16="http://schemas.microsoft.com/office/drawing/2014/main" id="{BC2DF568-4EA5-4F79-980F-47FC90AEA1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67712" y="3461002"/>
            <a:ext cx="5728215" cy="3396997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4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fld id="{F6852FE2-76E6-44F3-971E-3B1E6B948E41}" type="datetime1">
              <a:rPr lang="en-US" smtClean="0"/>
              <a:t>7/27/2023</a:t>
            </a:fld>
            <a:endParaRPr lang="en-US" dirty="0"/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67057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49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178" y="1475399"/>
            <a:ext cx="6623040" cy="791861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0D7EF23-28EE-4115-879A-D95BBAC662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87179" y="2502047"/>
            <a:ext cx="6623039" cy="3030599"/>
          </a:xfrm>
        </p:spPr>
        <p:txBody>
          <a:bodyPr anchor="t">
            <a:normAutofit/>
          </a:bodyPr>
          <a:lstStyle>
            <a:lvl1pPr>
              <a:defRPr sz="20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4B41004-DE9E-4B19-B7DE-91782B37C8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94348" y="1085431"/>
            <a:ext cx="3997652" cy="5037857"/>
          </a:xfrm>
          <a:custGeom>
            <a:avLst/>
            <a:gdLst>
              <a:gd name="connsiteX0" fmla="*/ 0 w 3997652"/>
              <a:gd name="connsiteY0" fmla="*/ 0 h 5037857"/>
              <a:gd name="connsiteX1" fmla="*/ 3997652 w 3997652"/>
              <a:gd name="connsiteY1" fmla="*/ 0 h 5037857"/>
              <a:gd name="connsiteX2" fmla="*/ 3997652 w 3997652"/>
              <a:gd name="connsiteY2" fmla="*/ 5037857 h 5037857"/>
              <a:gd name="connsiteX3" fmla="*/ 0 w 3997652"/>
              <a:gd name="connsiteY3" fmla="*/ 5037857 h 5037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97652" h="5037857">
                <a:moveTo>
                  <a:pt x="0" y="0"/>
                </a:moveTo>
                <a:lnTo>
                  <a:pt x="3997652" y="0"/>
                </a:lnTo>
                <a:lnTo>
                  <a:pt x="3997652" y="5037857"/>
                </a:lnTo>
                <a:lnTo>
                  <a:pt x="0" y="5037857"/>
                </a:lnTo>
                <a:close/>
              </a:path>
            </a:pathLst>
          </a:custGeom>
        </p:spPr>
        <p:txBody>
          <a:bodyPr wrap="square" anchor="t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6532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182CF530-D736-4104-8678-850EEDF9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7178" y="6309360"/>
            <a:ext cx="662304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5">
            <a:extLst>
              <a:ext uri="{FF2B5EF4-FFF2-40B4-BE49-F238E27FC236}">
                <a16:creationId xmlns:a16="http://schemas.microsoft.com/office/drawing/2014/main" id="{8DEDB7CE-711E-4E43-9450-4C7BECE2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79537" y="6309360"/>
            <a:ext cx="1885598" cy="457200"/>
          </a:xfrm>
        </p:spPr>
        <p:txBody>
          <a:bodyPr/>
          <a:lstStyle/>
          <a:p>
            <a:fld id="{C7049658-B31A-4F62-9996-2FC707C5F2CD}" type="datetime1">
              <a:rPr lang="en-US" smtClean="0"/>
              <a:t>7/27/2023</a:t>
            </a:fld>
            <a:endParaRPr lang="en-US" dirty="0"/>
          </a:p>
        </p:txBody>
      </p:sp>
      <p:sp>
        <p:nvSpPr>
          <p:cNvPr id="20" name="Slide Number Placeholder 9">
            <a:extLst>
              <a:ext uri="{FF2B5EF4-FFF2-40B4-BE49-F238E27FC236}">
                <a16:creationId xmlns:a16="http://schemas.microsoft.com/office/drawing/2014/main" id="{F5D9588C-9E6B-42F6-8B42-D1838862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4837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C341663-7159-49AD-AAF3-4B3C490D8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6DEFA91-CCB3-4B9E-9CFC-AA9D92073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461772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3D2425-8E71-4C9D-8737-018CE4452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21655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0F2EB12-394C-40E4-9186-CBD6635B5D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77552" y="0"/>
            <a:ext cx="751444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53F9468C-8821-4670-9C7C-78E7D75861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5915" y="673308"/>
            <a:ext cx="6457717" cy="158089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6198A97B-719D-4F79-A04B-46EE272A1D9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3461004"/>
            <a:ext cx="4613547" cy="3396996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79E62157-5D84-47E4-9718-5408E1C7E76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4613548" cy="3396994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51E6FEF-934C-427E-A65F-F501B04FC71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5918" y="2353586"/>
            <a:ext cx="6457717" cy="3767496"/>
          </a:xfrm>
        </p:spPr>
        <p:txBody>
          <a:bodyPr anchor="t">
            <a:normAutofit/>
          </a:bodyPr>
          <a:lstStyle>
            <a:lvl1pPr>
              <a:defRPr sz="1600" b="0" baseline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A12CF76-B207-465C-A494-3C57818AC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1906" y="6309360"/>
            <a:ext cx="4097030" cy="457200"/>
          </a:xfrm>
        </p:spPr>
        <p:txBody>
          <a:bodyPr/>
          <a:lstStyle>
            <a:lvl1pPr>
              <a:defRPr>
                <a:effectLst>
                  <a:outerShdw blurRad="50800" dist="38100" dir="240000" algn="ctr" rotWithShape="0">
                    <a:schemeClr val="tx1">
                      <a:alpha val="43000"/>
                    </a:scheme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9F682261-0FB4-4600-86B5-DDF27881F7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05303" y="6309360"/>
            <a:ext cx="3411973" cy="457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fld id="{07B0C15C-146D-42C9-B24A-389A27E5FC3F}" type="datetime1">
              <a:rPr lang="en-US" smtClean="0">
                <a:solidFill>
                  <a:schemeClr val="tx2"/>
                </a:solidFill>
              </a:rPr>
              <a:pPr/>
              <a:t>7/27/2023</a:t>
            </a:fld>
            <a:endParaRPr lang="en-US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632EB37A-06D5-4BC7-BC11-75B1719B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2293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E7E77A60-3019-43AE-AA38-E130C04CFD8D}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DBF0FB-88D2-4271-BFAF-D129CF8C2F68}"/>
              </a:ext>
            </a:extLst>
          </p:cNvPr>
          <p:cNvSpPr/>
          <p:nvPr userDrawn="1"/>
        </p:nvSpPr>
        <p:spPr>
          <a:xfrm>
            <a:off x="7547855" y="-4078"/>
            <a:ext cx="4641096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62B807B-6DFA-471C-B675-016416207F0E}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555D4C0-9882-489D-AD77-A9F38B3784A6}"/>
              </a:ext>
            </a:extLst>
          </p:cNvPr>
          <p:cNvSpPr/>
          <p:nvPr userDrawn="1"/>
        </p:nvSpPr>
        <p:spPr>
          <a:xfrm>
            <a:off x="7585468" y="1095508"/>
            <a:ext cx="46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63F61843-5C9C-49E0-8A90-64085BC79F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73503" y="1709530"/>
            <a:ext cx="3754671" cy="2528515"/>
          </a:xfrm>
        </p:spPr>
        <p:txBody>
          <a:bodyPr anchor="b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z="3600" b="1" cap="none" dirty="0">
                <a:solidFill>
                  <a:schemeClr val="tx2"/>
                </a:solidFill>
              </a:rPr>
              <a:t>Click to add title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5C8BDC7-F09C-40A3-B14E-9A49781EE6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76914" y="4238046"/>
            <a:ext cx="3806919" cy="1741404"/>
          </a:xfrm>
        </p:spPr>
        <p:txBody>
          <a:bodyPr anchor="t">
            <a:normAutofit/>
          </a:bodyPr>
          <a:lstStyle>
            <a:lvl1pPr>
              <a:defRPr sz="1600" b="0"/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Click to add subtitle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47A5DB4-1ED7-4630-89AF-F1802E44EF89}"/>
              </a:ext>
            </a:extLst>
          </p:cNvPr>
          <p:cNvSpPr/>
          <p:nvPr userDrawn="1"/>
        </p:nvSpPr>
        <p:spPr>
          <a:xfrm>
            <a:off x="0" y="6144405"/>
            <a:ext cx="7534656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5D4012-4107-490F-A369-EA7063242A98}"/>
              </a:ext>
            </a:extLst>
          </p:cNvPr>
          <p:cNvSpPr/>
          <p:nvPr userDrawn="1"/>
        </p:nvSpPr>
        <p:spPr>
          <a:xfrm>
            <a:off x="7585468" y="6167615"/>
            <a:ext cx="4603482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95C79E2-9EA5-4713-B4AF-0E4572CFFA2F}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74C09E2-06F0-4230-8DAD-A0DBF01F8603}"/>
              </a:ext>
            </a:extLst>
          </p:cNvPr>
          <p:cNvSpPr/>
          <p:nvPr userDrawn="1"/>
        </p:nvSpPr>
        <p:spPr>
          <a:xfrm>
            <a:off x="7521459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Picture Placeholder 38">
            <a:extLst>
              <a:ext uri="{FF2B5EF4-FFF2-40B4-BE49-F238E27FC236}">
                <a16:creationId xmlns:a16="http://schemas.microsoft.com/office/drawing/2014/main" id="{AB2070F4-085F-4F8D-A1E8-A58E5F8F06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1095509"/>
            <a:ext cx="7519932" cy="5016892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64049053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DEBA854-A26D-41C5-9D40-DF6B49ACB136}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95BFA7-EB65-4E20-A693-324FEF74D3AE}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9E9218-0397-4231-81F4-03972AB6A3DD}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1905177-1789-44BB-950A-7018653E64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1044054"/>
            <a:ext cx="10013709" cy="10303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4B8C-C655-4441-A7FF-616EF634E6E1}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9301A4-3CA9-4D0E-944E-1BE5921FA0B3}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A9C29C55-D1EC-4DD4-BA5B-11E4AB157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732061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C31C8C6B-3212-41F0-A8A1-4A6A700AFB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02168" y="6309360"/>
            <a:ext cx="2148840" cy="457200"/>
          </a:xfrm>
        </p:spPr>
        <p:txBody>
          <a:bodyPr/>
          <a:lstStyle/>
          <a:p>
            <a:fld id="{DDA8E063-DAA4-4787-8AA1-15BBB2D38CED}" type="datetime1">
              <a:rPr lang="en-US" smtClean="0"/>
              <a:t>7/27/2023</a:t>
            </a:fld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7357410-255F-470C-AD92-44B15997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3512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1044054"/>
            <a:ext cx="10013709" cy="10303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732061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9ADD171-0134-4347-A2D8-0B9D7634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02168" y="6309360"/>
            <a:ext cx="2148840" cy="457200"/>
          </a:xfrm>
        </p:spPr>
        <p:txBody>
          <a:bodyPr/>
          <a:lstStyle/>
          <a:p>
            <a:fld id="{DDA8E063-DAA4-4787-8AA1-15BBB2D38CED}" type="datetime1">
              <a:rPr lang="en-US" smtClean="0"/>
              <a:t>7/27/2023</a:t>
            </a:fld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56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A8A107B-E23F-4793-95B4-335240DB9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51118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7568F3C-8CA8-489A-9870-E2C458355C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4615126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4615126 w 12192000"/>
              <a:gd name="connsiteY3" fmla="*/ 6858000 h 6858000"/>
              <a:gd name="connsiteX4" fmla="*/ 0 w 12192000"/>
              <a:gd name="connsiteY4" fmla="*/ 0 h 6858000"/>
              <a:gd name="connsiteX5" fmla="*/ 4551118 w 12192000"/>
              <a:gd name="connsiteY5" fmla="*/ 0 h 6858000"/>
              <a:gd name="connsiteX6" fmla="*/ 4551118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4615126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615126" y="6858000"/>
                </a:lnTo>
                <a:close/>
                <a:moveTo>
                  <a:pt x="0" y="0"/>
                </a:moveTo>
                <a:lnTo>
                  <a:pt x="4551118" y="0"/>
                </a:lnTo>
                <a:lnTo>
                  <a:pt x="455111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t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2C14E8-F37D-4BEA-9D62-5E707EDF0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25" y="1095508"/>
            <a:ext cx="4606535" cy="3936931"/>
          </a:xfrm>
          <a:solidFill>
            <a:schemeClr val="tx2"/>
          </a:solidFill>
        </p:spPr>
        <p:txBody>
          <a:bodyPr rIns="365760" anchor="b"/>
          <a:lstStyle>
            <a:lvl1pPr marL="365760">
              <a:lnSpc>
                <a:spcPct val="100000"/>
              </a:lnSpc>
              <a:spcBef>
                <a:spcPts val="1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784D33-9C88-49E6-8F90-05148C5496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-1726" y="5032439"/>
            <a:ext cx="4606535" cy="1079962"/>
          </a:xfrm>
          <a:solidFill>
            <a:schemeClr val="tx2"/>
          </a:solidFill>
        </p:spPr>
        <p:txBody>
          <a:bodyPr anchor="ctr"/>
          <a:lstStyle>
            <a:lvl1pPr marL="365760">
              <a:spcBef>
                <a:spcPts val="1000"/>
              </a:spcBef>
              <a:defRPr sz="1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</a:t>
            </a: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5CD820E0-0083-439B-A9DE-C3DEA1DE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id="{D8A8D931-E01B-43C0-806F-2413BF5938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C150E1EA-44FA-4D89-855F-C0B34F87238D}" type="datetime1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27" name="Slide Number Placeholder 6">
            <a:extLst>
              <a:ext uri="{FF2B5EF4-FFF2-40B4-BE49-F238E27FC236}">
                <a16:creationId xmlns:a16="http://schemas.microsoft.com/office/drawing/2014/main" id="{0F3F4E6D-F4D2-430F-A2C3-3C037D778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931588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9F91A3C-7ABB-4E5E-B04F-29DB072AE13C}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EB9AABE-3FBC-4E64-8672-D073D4A3F412}"/>
              </a:ext>
            </a:extLst>
          </p:cNvPr>
          <p:cNvSpPr/>
          <p:nvPr userDrawn="1"/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FF13AE-FEBF-40A1-A799-6EB275CBBCB5}"/>
              </a:ext>
            </a:extLst>
          </p:cNvPr>
          <p:cNvSpPr/>
          <p:nvPr userDrawn="1"/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EACBDB11-07EC-4982-BBFA-8EECF50C7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2" y="4872251"/>
            <a:ext cx="10013709" cy="10303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B21770-EBB9-4C73-BE13-26901F3CC9FB}"/>
              </a:ext>
            </a:extLst>
          </p:cNvPr>
          <p:cNvSpPr/>
          <p:nvPr userDrawn="1"/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172AFA4-5141-4F0F-B9F6-0BE3ADBED218}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41DE758B-03CF-48F8-BCBE-AD97B704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4" name="Date Placeholder 3">
            <a:extLst>
              <a:ext uri="{FF2B5EF4-FFF2-40B4-BE49-F238E27FC236}">
                <a16:creationId xmlns:a16="http://schemas.microsoft.com/office/drawing/2014/main" id="{1640606E-041A-4385-96D7-3C6E775E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02168" y="6309360"/>
            <a:ext cx="2148840" cy="457200"/>
          </a:xfrm>
        </p:spPr>
        <p:txBody>
          <a:bodyPr/>
          <a:lstStyle/>
          <a:p>
            <a:fld id="{CC5D4559-6AE3-461A-A02E-915BACCC2124}" type="datetime1">
              <a:rPr lang="en-US" smtClean="0"/>
              <a:t>7/27/2023</a:t>
            </a:fld>
            <a:endParaRPr lang="en-US" dirty="0"/>
          </a:p>
        </p:txBody>
      </p:sp>
      <p:sp>
        <p:nvSpPr>
          <p:cNvPr id="35" name="Slide Number Placeholder 5">
            <a:extLst>
              <a:ext uri="{FF2B5EF4-FFF2-40B4-BE49-F238E27FC236}">
                <a16:creationId xmlns:a16="http://schemas.microsoft.com/office/drawing/2014/main" id="{35844B60-1EF6-4A90-9030-B5043BCD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Picture Placeholder 11">
            <a:extLst>
              <a:ext uri="{FF2B5EF4-FFF2-40B4-BE49-F238E27FC236}">
                <a16:creationId xmlns:a16="http://schemas.microsoft.com/office/drawing/2014/main" id="{F0EE079C-10D4-4C0C-8F48-80E71610057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91431" y="908329"/>
            <a:ext cx="2029968" cy="202996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25" name="Picture Placeholder 11">
            <a:extLst>
              <a:ext uri="{FF2B5EF4-FFF2-40B4-BE49-F238E27FC236}">
                <a16:creationId xmlns:a16="http://schemas.microsoft.com/office/drawing/2014/main" id="{EF9D7489-BAB3-49B7-B83B-9F6131DC9D6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34461" y="908329"/>
            <a:ext cx="2029968" cy="202996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6" name="Picture Placeholder 11">
            <a:extLst>
              <a:ext uri="{FF2B5EF4-FFF2-40B4-BE49-F238E27FC236}">
                <a16:creationId xmlns:a16="http://schemas.microsoft.com/office/drawing/2014/main" id="{BC0EEF5C-B219-4286-B517-426EDF4EAF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77491" y="908329"/>
            <a:ext cx="2029968" cy="202996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32" name="Picture Placeholder 11">
            <a:extLst>
              <a:ext uri="{FF2B5EF4-FFF2-40B4-BE49-F238E27FC236}">
                <a16:creationId xmlns:a16="http://schemas.microsoft.com/office/drawing/2014/main" id="{66462103-08B6-4C6F-88CC-03FF546261B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20521" y="908329"/>
            <a:ext cx="2029968" cy="202996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36" name="Text Placeholder 20">
            <a:extLst>
              <a:ext uri="{FF2B5EF4-FFF2-40B4-BE49-F238E27FC236}">
                <a16:creationId xmlns:a16="http://schemas.microsoft.com/office/drawing/2014/main" id="{278BA700-11E2-4D8A-A0C6-7CE3C00EC78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91431" y="3060803"/>
            <a:ext cx="2029968" cy="36512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966"/>
              </a:spcAft>
              <a:buNone/>
              <a:defRPr lang="en-US" sz="1800" b="1" kern="1200" spc="2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F5914669-6EB5-485E-AB8B-3A2E4F17188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91431" y="3365169"/>
            <a:ext cx="2029968" cy="27432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600" b="0" kern="1200" spc="2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8" name="Text Placeholder 20">
            <a:extLst>
              <a:ext uri="{FF2B5EF4-FFF2-40B4-BE49-F238E27FC236}">
                <a16:creationId xmlns:a16="http://schemas.microsoft.com/office/drawing/2014/main" id="{59BCC58C-2434-490A-8749-D8311B9025F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34461" y="3060803"/>
            <a:ext cx="2029968" cy="36512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966"/>
              </a:spcAft>
              <a:buNone/>
              <a:defRPr lang="en-US" sz="1800" b="1" kern="1200" spc="2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22">
            <a:extLst>
              <a:ext uri="{FF2B5EF4-FFF2-40B4-BE49-F238E27FC236}">
                <a16:creationId xmlns:a16="http://schemas.microsoft.com/office/drawing/2014/main" id="{8FD90DAF-BAFA-4B9E-A682-AD69AEC3ABF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34461" y="3365169"/>
            <a:ext cx="2029968" cy="27432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72"/>
              </a:spcAft>
              <a:buNone/>
              <a:defRPr lang="en-US" sz="1600" b="0" kern="1200" spc="2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Text Placeholder 20">
            <a:extLst>
              <a:ext uri="{FF2B5EF4-FFF2-40B4-BE49-F238E27FC236}">
                <a16:creationId xmlns:a16="http://schemas.microsoft.com/office/drawing/2014/main" id="{5E3B0A9D-DD75-43E3-A689-283E65DF3F6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877491" y="3060803"/>
            <a:ext cx="2029968" cy="36512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966"/>
              </a:spcAft>
              <a:buNone/>
              <a:defRPr lang="en-US" sz="1800" b="1" kern="1200" spc="2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2">
            <a:extLst>
              <a:ext uri="{FF2B5EF4-FFF2-40B4-BE49-F238E27FC236}">
                <a16:creationId xmlns:a16="http://schemas.microsoft.com/office/drawing/2014/main" id="{EA0EDFB3-D33B-471A-B50B-93FB685241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7491" y="3365169"/>
            <a:ext cx="2029968" cy="27432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72"/>
              </a:spcAft>
              <a:buNone/>
              <a:defRPr lang="en-US" sz="1600" b="0" kern="1200" spc="2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Text Placeholder 20">
            <a:extLst>
              <a:ext uri="{FF2B5EF4-FFF2-40B4-BE49-F238E27FC236}">
                <a16:creationId xmlns:a16="http://schemas.microsoft.com/office/drawing/2014/main" id="{39A96C54-26D5-4B10-A345-F6C034F2E70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20521" y="3060803"/>
            <a:ext cx="2029968" cy="365125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966"/>
              </a:spcAft>
              <a:buNone/>
              <a:defRPr lang="en-US" sz="1800" b="1" kern="1200" spc="2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3" name="Text Placeholder 22">
            <a:extLst>
              <a:ext uri="{FF2B5EF4-FFF2-40B4-BE49-F238E27FC236}">
                <a16:creationId xmlns:a16="http://schemas.microsoft.com/office/drawing/2014/main" id="{4316B0AE-245F-4164-BF74-B514BA424CB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20521" y="3365169"/>
            <a:ext cx="2029968" cy="274320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72"/>
              </a:spcAft>
              <a:buNone/>
              <a:defRPr lang="en-US" sz="1600" b="0" kern="1200" spc="2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672599757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>
            <a:extLst>
              <a:ext uri="{FF2B5EF4-FFF2-40B4-BE49-F238E27FC236}">
                <a16:creationId xmlns:a16="http://schemas.microsoft.com/office/drawing/2014/main" id="{30FB3D5A-25E2-453F-A78E-0A20BDCE80A2}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796342-0E80-4F8E-9563-9F5EDFC0DDF2}"/>
              </a:ext>
            </a:extLst>
          </p:cNvPr>
          <p:cNvSpPr/>
          <p:nvPr userDrawn="1"/>
        </p:nvSpPr>
        <p:spPr>
          <a:xfrm>
            <a:off x="1038768" y="-2946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9B2F5D-C3BA-453E-8F4D-97074F48C7AE}"/>
              </a:ext>
            </a:extLst>
          </p:cNvPr>
          <p:cNvSpPr/>
          <p:nvPr userDrawn="1"/>
        </p:nvSpPr>
        <p:spPr>
          <a:xfrm>
            <a:off x="0" y="4724838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2D50E3-A27A-4AF6-928B-286E7BDB4B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2" y="4872251"/>
            <a:ext cx="10013709" cy="10303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74FDF0-F4BE-433D-86EE-9E1832D4388B}"/>
              </a:ext>
            </a:extLst>
          </p:cNvPr>
          <p:cNvSpPr/>
          <p:nvPr userDrawn="1"/>
        </p:nvSpPr>
        <p:spPr>
          <a:xfrm>
            <a:off x="-1" y="4790620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DFCD07-1301-45ED-B326-449ECFADE70D}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5DA270-E83F-4CC8-9DA6-27CA3AEC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7804587-2E59-4D83-B86E-83ADAE4FDC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02168" y="6309360"/>
            <a:ext cx="2148840" cy="457200"/>
          </a:xfrm>
        </p:spPr>
        <p:txBody>
          <a:bodyPr/>
          <a:lstStyle/>
          <a:p>
            <a:fld id="{CC5D4559-6AE3-461A-A02E-915BACCC2124}" type="datetime1">
              <a:rPr lang="en-US" smtClean="0"/>
              <a:t>7/27/2023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339F117-3072-4F0C-8D1D-E5DC918C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9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6671" y="6309360"/>
            <a:ext cx="454961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AE613A3-7427-4A9A-9B2A-23B005FA5F48}" type="datetime1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2918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9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</p:sldLayoutIdLst>
  <p:hf hdr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dbilby@optimizedip.com" TargetMode="External"/><Relationship Id="rId5" Type="http://schemas.openxmlformats.org/officeDocument/2006/relationships/hyperlink" Target="http://www.optimizedip.com/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font, logo, graphics, text&#10;&#10;Description automatically generated">
            <a:extLst>
              <a:ext uri="{FF2B5EF4-FFF2-40B4-BE49-F238E27FC236}">
                <a16:creationId xmlns:a16="http://schemas.microsoft.com/office/drawing/2014/main" id="{3A5CC329-803F-1288-3ADC-0900D58BF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200" y="1528609"/>
            <a:ext cx="5845736" cy="159296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E4165-CA8B-2238-270B-7C146473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1</a:t>
            </a:fld>
            <a:endParaRPr lang="en-US" dirty="0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2817A8E9-99CA-A5CF-7B1B-3ECE1CF8775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2" r="17742"/>
          <a:stretch/>
        </p:blipFill>
        <p:spPr>
          <a:xfrm>
            <a:off x="8194675" y="1085850"/>
            <a:ext cx="3997325" cy="5037138"/>
          </a:xfrm>
          <a:prstGeom prst="rect">
            <a:avLst/>
          </a:prstGeom>
        </p:spPr>
      </p:pic>
      <p:sp>
        <p:nvSpPr>
          <p:cNvPr id="12" name="Title 8">
            <a:extLst>
              <a:ext uri="{FF2B5EF4-FFF2-40B4-BE49-F238E27FC236}">
                <a16:creationId xmlns:a16="http://schemas.microsoft.com/office/drawing/2014/main" id="{D5924300-2263-07D2-210F-B13E6F07BA70}"/>
              </a:ext>
            </a:extLst>
          </p:cNvPr>
          <p:cNvSpPr txBox="1">
            <a:spLocks/>
          </p:cNvSpPr>
          <p:nvPr/>
        </p:nvSpPr>
        <p:spPr>
          <a:xfrm>
            <a:off x="320075" y="53747"/>
            <a:ext cx="7557246" cy="106078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109728" tIns="109728" rIns="109728" bIns="9144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40000"/>
              </a:lnSpc>
              <a:spcAft>
                <a:spcPts val="600"/>
              </a:spcAft>
            </a:pPr>
            <a:r>
              <a:rPr lang="en-US" sz="11200" dirty="0">
                <a:solidFill>
                  <a:schemeClr val="tx1"/>
                </a:solidFill>
              </a:rPr>
              <a:t>Your Municipal Investment</a:t>
            </a:r>
            <a:br>
              <a:rPr lang="en-US" sz="11200" dirty="0">
                <a:solidFill>
                  <a:schemeClr val="tx1"/>
                </a:solidFill>
              </a:rPr>
            </a:br>
            <a:r>
              <a:rPr lang="en-US" sz="11200" dirty="0">
                <a:solidFill>
                  <a:schemeClr val="tx1"/>
                </a:solidFill>
              </a:rPr>
              <a:t>Advisor For Success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2925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235702-D252-448C-B19A-B3316C4F8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05" y="91440"/>
            <a:ext cx="11459434" cy="11164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en-US" dirty="0"/>
              <a:t>Portfolio Details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533E7CD9-5271-46B0-BE9D-C03F6CFC6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45B1C1-8D2D-A019-E68E-69AC88307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364320"/>
            <a:ext cx="12044855" cy="473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5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235702-D252-448C-B19A-B3316C4F8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05" y="91440"/>
            <a:ext cx="11459434" cy="11164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en-US" dirty="0"/>
              <a:t>Portfolio Maturity Distribution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533E7CD9-5271-46B0-BE9D-C03F6CFC6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F540A5-194F-EB5A-0438-23EC6EC5D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55834"/>
            <a:ext cx="12088916" cy="454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08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235702-D252-448C-B19A-B3316C4F8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05" y="91440"/>
            <a:ext cx="11459434" cy="11164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en-US" dirty="0"/>
              <a:t>Interest Revenue Projections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533E7CD9-5271-46B0-BE9D-C03F6CFC6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EEC3-0B7F-483E-4252-7E1A8DF7566A}"/>
              </a:ext>
            </a:extLst>
          </p:cNvPr>
          <p:cNvSpPr txBox="1">
            <a:spLocks/>
          </p:cNvSpPr>
          <p:nvPr/>
        </p:nvSpPr>
        <p:spPr>
          <a:xfrm>
            <a:off x="1533236" y="1335533"/>
            <a:ext cx="11165412" cy="4513645"/>
          </a:xfrm>
          <a:prstGeom prst="rect">
            <a:avLst/>
          </a:prstGeom>
        </p:spPr>
        <p:txBody>
          <a:bodyPr vert="horz" lIns="109728" tIns="109728" rIns="109728" bIns="91440" rtlCol="0" anchor="t">
            <a:noAutofit/>
          </a:bodyPr>
          <a:lstStyle>
            <a:lvl1pPr marL="283464" indent="-283464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Arial" panose="020B0604020202020204" pitchFamily="34" charset="0"/>
              <a:buChar char="•"/>
              <a:defRPr sz="1600" b="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B488C3-B982-4E4D-E71D-64C50218F4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04851"/>
            <a:ext cx="1219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96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622" y="1138041"/>
            <a:ext cx="4862811" cy="201948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dirty="0"/>
              <a:t>THANK YOU</a:t>
            </a:r>
          </a:p>
        </p:txBody>
      </p:sp>
      <p:pic>
        <p:nvPicPr>
          <p:cNvPr id="32" name="Picture Placeholder 31" descr="Two people working on a laptop and tablet with graphs and tables ">
            <a:extLst>
              <a:ext uri="{FF2B5EF4-FFF2-40B4-BE49-F238E27FC236}">
                <a16:creationId xmlns:a16="http://schemas.microsoft.com/office/drawing/2014/main" id="{C4A8B214-180D-446B-9616-62B7371F3DD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23" y="4941"/>
            <a:ext cx="5333977" cy="3392053"/>
          </a:xfrm>
        </p:spPr>
      </p:pic>
      <p:pic>
        <p:nvPicPr>
          <p:cNvPr id="30" name="Picture Placeholder 29" descr="Office Stairs, hanging lights">
            <a:extLst>
              <a:ext uri="{FF2B5EF4-FFF2-40B4-BE49-F238E27FC236}">
                <a16:creationId xmlns:a16="http://schemas.microsoft.com/office/drawing/2014/main" id="{C1CA27C7-F47D-4606-AAE8-32BD4D06983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712" y="3461002"/>
            <a:ext cx="5728215" cy="3396997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55816F-F516-477A-8EF2-D8CA20267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174" y="3919377"/>
            <a:ext cx="4162319" cy="2285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62500" lnSpcReduction="20000"/>
          </a:bodyPr>
          <a:lstStyle/>
          <a:p>
            <a:r>
              <a:rPr lang="en-US" sz="57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Us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Website: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www.optimizedip.com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Email: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dbilby@optimizedip.com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Phone: (619) 324-9510</a:t>
            </a: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6F05ADB0-C4C0-4EB9-ACD6-D5D69C07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B374A7-2E79-4FEF-822D-2492B9AD907B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DA6507DE-E02C-4320-873D-704EA2AB6C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93A0A0-A69C-47FE-9FE5-21F06181BF4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</Words>
  <Application>Microsoft Office PowerPoint</Application>
  <PresentationFormat>Widescreen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Meiryo</vt:lpstr>
      <vt:lpstr>Arial</vt:lpstr>
      <vt:lpstr>Calibri</vt:lpstr>
      <vt:lpstr>Corbel</vt:lpstr>
      <vt:lpstr>Tahoma</vt:lpstr>
      <vt:lpstr>ShojiVTI</vt:lpstr>
      <vt:lpstr>PowerPoint Presentation</vt:lpstr>
      <vt:lpstr>Portfolio Details</vt:lpstr>
      <vt:lpstr>Portfolio Maturity Distribution</vt:lpstr>
      <vt:lpstr>Interest Revenue Projections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2021-01-27T10:29:50Z</dcterms:created>
  <dcterms:modified xsi:type="dcterms:W3CDTF">2023-07-27T16:01:15Z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